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D0135-00A2-4E75-9AF6-E5B7160D1E07}" type="datetimeFigureOut">
              <a:rPr lang="en-US" smtClean="0"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D8D12-F3BC-4A89-A785-A1E41898F49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rtaportal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uest.portaportal.com/helenam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06020"/>
            <a:ext cx="8153400" cy="2251579"/>
          </a:xfrm>
        </p:spPr>
        <p:txBody>
          <a:bodyPr/>
          <a:lstStyle/>
          <a:p>
            <a:r>
              <a:rPr lang="en-US" dirty="0" err="1" smtClean="0"/>
              <a:t>Portaportal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    .COM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Helen Nam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8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Portaportal</a:t>
            </a:r>
            <a:r>
              <a:rPr lang="en-US" dirty="0" smtClean="0"/>
              <a:t>  is a bookmarking  utility that is web based and allows you to organize links to your favorite websites online by categories.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 </a:t>
            </a:r>
            <a:r>
              <a:rPr lang="en-US" dirty="0"/>
              <a:t>is a free website devoted to helping you create your own organized list of favorite sites for use </a:t>
            </a:r>
            <a:r>
              <a:rPr lang="en-US" dirty="0" smtClean="0"/>
              <a:t>with other teachers,  </a:t>
            </a:r>
            <a:r>
              <a:rPr lang="en-US" dirty="0"/>
              <a:t>your students</a:t>
            </a:r>
            <a:r>
              <a:rPr lang="en-US" dirty="0" smtClean="0"/>
              <a:t>, or </a:t>
            </a:r>
            <a:r>
              <a:rPr lang="en-US" dirty="0"/>
              <a:t>their </a:t>
            </a:r>
            <a:r>
              <a:rPr lang="en-US" dirty="0" smtClean="0"/>
              <a:t>parents.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54480"/>
            <a:ext cx="2533596" cy="1979466"/>
          </a:xfrm>
        </p:spPr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portaportal</a:t>
            </a:r>
            <a:r>
              <a:rPr lang="en-US" dirty="0"/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943" y="381000"/>
            <a:ext cx="33528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7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895600" y="304800"/>
            <a:ext cx="5943600" cy="6248399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Visit </a:t>
            </a:r>
            <a:r>
              <a:rPr lang="en-US" dirty="0"/>
              <a:t>the </a:t>
            </a:r>
            <a:r>
              <a:rPr lang="en-US" dirty="0" err="1"/>
              <a:t>Portaportal</a:t>
            </a:r>
            <a:r>
              <a:rPr lang="en-US" dirty="0"/>
              <a:t> web site: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www.portaportal.com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Signup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INFORMATION: Enter the requested information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*Login name will be part of your URL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601934"/>
            <a:ext cx="2073348" cy="1979466"/>
          </a:xfrm>
        </p:spPr>
        <p:txBody>
          <a:bodyPr/>
          <a:lstStyle/>
          <a:p>
            <a:r>
              <a:rPr lang="en-US" dirty="0" smtClean="0"/>
              <a:t>How to create a </a:t>
            </a:r>
            <a:r>
              <a:rPr lang="en-US" dirty="0" err="1" smtClean="0"/>
              <a:t>portaportal</a:t>
            </a:r>
            <a:endParaRPr lang="en-US" dirty="0"/>
          </a:p>
        </p:txBody>
      </p:sp>
      <p:pic>
        <p:nvPicPr>
          <p:cNvPr id="1026" name="Picture 2" descr="C:\Users\207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686" y="1295400"/>
            <a:ext cx="2743200" cy="162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686" y="3581400"/>
            <a:ext cx="3635148" cy="1954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53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971800" y="685800"/>
            <a:ext cx="5638800" cy="5791200"/>
          </a:xfrm>
        </p:spPr>
        <p:txBody>
          <a:bodyPr/>
          <a:lstStyle/>
          <a:p>
            <a:pPr marL="342900" indent="-342900">
              <a:buAutoNum type="arabicPeriod" startAt="4"/>
            </a:pPr>
            <a:r>
              <a:rPr lang="en-US" dirty="0" smtClean="0"/>
              <a:t>Confirm  Email for </a:t>
            </a:r>
            <a:r>
              <a:rPr lang="en-US" dirty="0" err="1" smtClean="0"/>
              <a:t>portaportal</a:t>
            </a:r>
            <a:endParaRPr lang="en-US" dirty="0" smtClean="0"/>
          </a:p>
          <a:p>
            <a:pPr marL="342900" indent="-342900">
              <a:buAutoNum type="arabicPeriod" startAt="4"/>
            </a:pPr>
            <a:endParaRPr lang="en-US" dirty="0"/>
          </a:p>
          <a:p>
            <a:pPr marL="342900" indent="-342900">
              <a:buAutoNum type="arabicPeriod" startAt="4"/>
            </a:pPr>
            <a:endParaRPr lang="en-US" dirty="0" smtClean="0"/>
          </a:p>
          <a:p>
            <a:pPr marL="342900" indent="-342900">
              <a:buAutoNum type="arabicPeriod" startAt="4"/>
            </a:pPr>
            <a:endParaRPr lang="en-US" dirty="0"/>
          </a:p>
          <a:p>
            <a:pPr marL="342900" indent="-342900">
              <a:buAutoNum type="arabicPeriod" startAt="4"/>
            </a:pPr>
            <a:endParaRPr lang="en-US" dirty="0" smtClean="0"/>
          </a:p>
          <a:p>
            <a:pPr marL="342900" indent="-342900">
              <a:buAutoNum type="arabicPeriod" startAt="4"/>
            </a:pPr>
            <a:endParaRPr lang="en-US" dirty="0"/>
          </a:p>
          <a:p>
            <a:pPr marL="342900" indent="-342900">
              <a:buAutoNum type="arabicPeriod" startAt="4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dirty="0" smtClean="0"/>
              <a:t>Click </a:t>
            </a:r>
            <a:r>
              <a:rPr lang="en-US" dirty="0"/>
              <a:t>the link above that says above it, “You must confirm your account. </a:t>
            </a:r>
            <a:r>
              <a:rPr lang="en-US" dirty="0" smtClean="0"/>
              <a:t>Once </a:t>
            </a:r>
            <a:r>
              <a:rPr lang="en-US" dirty="0"/>
              <a:t>you have clicked the link you will be in </a:t>
            </a:r>
            <a:r>
              <a:rPr lang="en-US" dirty="0" smtClean="0"/>
              <a:t>your </a:t>
            </a:r>
            <a:r>
              <a:rPr lang="en-US" dirty="0" err="1" smtClean="0"/>
              <a:t>portaportal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    Begin setting up </a:t>
            </a:r>
            <a:r>
              <a:rPr lang="en-US" dirty="0" err="1" smtClean="0"/>
              <a:t>portaportal</a:t>
            </a:r>
            <a:endParaRPr lang="en-US" dirty="0" smtClean="0"/>
          </a:p>
          <a:p>
            <a:pPr marL="342900" indent="-342900">
              <a:buAutoNum type="arabicPeriod" startAt="4"/>
            </a:pPr>
            <a:endParaRPr lang="en-US" dirty="0"/>
          </a:p>
          <a:p>
            <a:pPr marL="342900" indent="-342900">
              <a:buAutoNum type="arabicPeriod" startAt="4"/>
            </a:pPr>
            <a:endParaRPr lang="en-US" dirty="0" smtClean="0"/>
          </a:p>
          <a:p>
            <a:pPr marL="342900" indent="-342900">
              <a:buAutoNum type="arabicPeriod" startAt="4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600200"/>
            <a:ext cx="2073348" cy="1979466"/>
          </a:xfrm>
        </p:spPr>
        <p:txBody>
          <a:bodyPr/>
          <a:lstStyle/>
          <a:p>
            <a:r>
              <a:rPr lang="en-US" dirty="0" smtClean="0"/>
              <a:t>How to create a </a:t>
            </a:r>
            <a:r>
              <a:rPr lang="en-US" dirty="0" err="1" smtClean="0"/>
              <a:t>portaportal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135743"/>
            <a:ext cx="551722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011" y="4953000"/>
            <a:ext cx="2514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1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67000" y="381000"/>
            <a:ext cx="5638800" cy="5943600"/>
          </a:xfrm>
        </p:spPr>
        <p:txBody>
          <a:bodyPr>
            <a:normAutofit/>
          </a:bodyPr>
          <a:lstStyle/>
          <a:p>
            <a:pPr marL="342900" indent="-342900">
              <a:buAutoNum type="arabicPeriod" startAt="6"/>
            </a:pPr>
            <a:r>
              <a:rPr lang="en-US" dirty="0" smtClean="0"/>
              <a:t>When you arrive the website, you will see:</a:t>
            </a:r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r>
              <a:rPr lang="en-US" dirty="0" smtClean="0"/>
              <a:t>Add Categories</a:t>
            </a:r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342900" indent="-342900">
              <a:buAutoNum type="arabicPeriod" startAt="6"/>
            </a:pPr>
            <a:endParaRPr lang="en-US" dirty="0" smtClean="0"/>
          </a:p>
          <a:p>
            <a:pPr marL="342900" indent="-342900">
              <a:buAutoNum type="arabicPeriod" startAt="6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 err="1" smtClean="0"/>
              <a:t>PortaPortal</a:t>
            </a:r>
            <a:r>
              <a:rPr lang="en-US" dirty="0" smtClean="0"/>
              <a:t> </a:t>
            </a:r>
            <a:r>
              <a:rPr lang="en-US" dirty="0"/>
              <a:t>requires all bookmarks </a:t>
            </a:r>
            <a:r>
              <a:rPr lang="en-US" dirty="0" smtClean="0"/>
              <a:t>to be </a:t>
            </a:r>
            <a:r>
              <a:rPr lang="en-US" dirty="0"/>
              <a:t>stored in categories, so you must create some categories. </a:t>
            </a:r>
            <a:r>
              <a:rPr lang="en-US" dirty="0" smtClean="0"/>
              <a:t>The names may be </a:t>
            </a:r>
            <a:r>
              <a:rPr lang="en-US" dirty="0"/>
              <a:t>“Language Arts, Math, Science, Computer Lab” or whatever area you want.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0"/>
            <a:ext cx="2073348" cy="1979466"/>
          </a:xfrm>
        </p:spPr>
        <p:txBody>
          <a:bodyPr/>
          <a:lstStyle/>
          <a:p>
            <a:r>
              <a:rPr lang="en-US" dirty="0" smtClean="0"/>
              <a:t>How to create a </a:t>
            </a:r>
            <a:r>
              <a:rPr lang="en-US" dirty="0" err="1" smtClean="0"/>
              <a:t>portaportal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816429"/>
            <a:ext cx="2743199" cy="1342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2819400"/>
            <a:ext cx="4100286" cy="19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47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743200" y="304800"/>
            <a:ext cx="5562600" cy="6096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    Add links to categories</a:t>
            </a:r>
          </a:p>
          <a:p>
            <a:pPr marL="457200" lvl="1" indent="0">
              <a:buNone/>
            </a:pPr>
            <a:r>
              <a:rPr lang="en-US" i="0" dirty="0" smtClean="0"/>
              <a:t>*</a:t>
            </a:r>
            <a:r>
              <a:rPr lang="en-US" i="0" dirty="0"/>
              <a:t>T</a:t>
            </a:r>
            <a:r>
              <a:rPr lang="en-US" i="0" dirty="0" smtClean="0"/>
              <a:t>he </a:t>
            </a:r>
            <a:r>
              <a:rPr lang="en-US" i="0" dirty="0"/>
              <a:t>easiest way to link to a website is to highlight </a:t>
            </a:r>
            <a:r>
              <a:rPr lang="en-US" i="0" dirty="0" smtClean="0"/>
              <a:t>the address </a:t>
            </a:r>
            <a:r>
              <a:rPr lang="en-US" i="0" dirty="0"/>
              <a:t>in the URL window; copy by link; paste the address in the </a:t>
            </a:r>
            <a:r>
              <a:rPr lang="en-US" i="0" dirty="0" smtClean="0"/>
              <a:t>appropriate location</a:t>
            </a:r>
          </a:p>
          <a:p>
            <a:pPr lvl="1"/>
            <a:endParaRPr lang="en-US" i="0" dirty="0" smtClean="0"/>
          </a:p>
          <a:p>
            <a:pPr lvl="1"/>
            <a:endParaRPr lang="en-US" i="0" dirty="0" smtClean="0"/>
          </a:p>
          <a:p>
            <a:pPr lvl="1"/>
            <a:endParaRPr lang="en-US" i="0" dirty="0"/>
          </a:p>
          <a:p>
            <a:pPr lvl="1"/>
            <a:endParaRPr lang="en-US" i="0" dirty="0" smtClean="0"/>
          </a:p>
          <a:p>
            <a:pPr lvl="1"/>
            <a:endParaRPr lang="en-US" i="0" dirty="0"/>
          </a:p>
          <a:p>
            <a:pPr lvl="1"/>
            <a:endParaRPr lang="en-US" i="0" dirty="0" smtClean="0"/>
          </a:p>
          <a:p>
            <a:pPr marL="457200" lvl="1" indent="0">
              <a:buNone/>
            </a:pPr>
            <a:endParaRPr lang="en-US" dirty="0"/>
          </a:p>
          <a:p>
            <a:pPr marL="342900" indent="-342900">
              <a:buAutoNum type="arabicPeriod" startAt="8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9.     Category Editing Console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/>
              <a:t>The Plus Folder buttons allows you to you </a:t>
            </a:r>
            <a:r>
              <a:rPr lang="en-US" dirty="0" smtClean="0"/>
              <a:t>to nest </a:t>
            </a:r>
            <a:r>
              <a:rPr lang="en-US" dirty="0"/>
              <a:t>categories inside other categories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Pencil </a:t>
            </a:r>
            <a:r>
              <a:rPr lang="en-US" dirty="0"/>
              <a:t>button </a:t>
            </a:r>
            <a:r>
              <a:rPr lang="en-US" dirty="0" smtClean="0"/>
              <a:t> allows you to edit. </a:t>
            </a:r>
            <a:r>
              <a:rPr lang="en-US" dirty="0"/>
              <a:t>You can use it to </a:t>
            </a:r>
            <a:r>
              <a:rPr lang="en-US" dirty="0" smtClean="0"/>
              <a:t>fix typos </a:t>
            </a:r>
            <a:r>
              <a:rPr lang="en-US" dirty="0"/>
              <a:t>in name, description or URLs, to delete URLs, add or change </a:t>
            </a:r>
            <a:r>
              <a:rPr lang="en-US" dirty="0" smtClean="0"/>
              <a:t>icons, change </a:t>
            </a:r>
            <a:r>
              <a:rPr lang="en-US" dirty="0"/>
              <a:t>the name of the category, </a:t>
            </a:r>
            <a:r>
              <a:rPr lang="en-US" dirty="0" smtClean="0"/>
              <a:t> etc..</a:t>
            </a:r>
          </a:p>
          <a:p>
            <a:pPr lvl="1"/>
            <a:r>
              <a:rPr lang="en-US" dirty="0" smtClean="0"/>
              <a:t>The Plus Button allows you to add links to a specific category.</a:t>
            </a:r>
          </a:p>
          <a:p>
            <a:pPr marL="342900" indent="-342900">
              <a:buAutoNum type="arabicPeriod" startAt="8"/>
            </a:pPr>
            <a:endParaRPr lang="en-US" dirty="0"/>
          </a:p>
          <a:p>
            <a:pPr marL="342900" indent="-342900">
              <a:buAutoNum type="arabicPeriod" startAt="8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0"/>
            <a:ext cx="2073348" cy="1979466"/>
          </a:xfrm>
        </p:spPr>
        <p:txBody>
          <a:bodyPr/>
          <a:lstStyle/>
          <a:p>
            <a:r>
              <a:rPr lang="en-US" dirty="0" smtClean="0"/>
              <a:t>How to create a </a:t>
            </a:r>
            <a:r>
              <a:rPr lang="en-US" dirty="0" err="1" smtClean="0"/>
              <a:t>portaportal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71600"/>
            <a:ext cx="5116285" cy="192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490036"/>
            <a:ext cx="2024744" cy="53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999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514600" y="228600"/>
            <a:ext cx="6248400" cy="6629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p</a:t>
            </a:r>
            <a:r>
              <a:rPr lang="en-US" dirty="0" err="1" smtClean="0"/>
              <a:t>ortaportal</a:t>
            </a:r>
            <a:r>
              <a:rPr lang="en-US" dirty="0" smtClean="0"/>
              <a:t> </a:t>
            </a:r>
            <a:r>
              <a:rPr lang="en-US" dirty="0"/>
              <a:t>Editing Console is located in the upper </a:t>
            </a:r>
            <a:r>
              <a:rPr lang="en-US" dirty="0" smtClean="0"/>
              <a:t>right corner </a:t>
            </a:r>
            <a:r>
              <a:rPr lang="en-US" dirty="0"/>
              <a:t>of the </a:t>
            </a:r>
            <a:r>
              <a:rPr lang="en-US" dirty="0" err="1" smtClean="0"/>
              <a:t>portaportal</a:t>
            </a:r>
            <a:r>
              <a:rPr lang="en-US" dirty="0" smtClean="0"/>
              <a:t> </a:t>
            </a:r>
            <a:r>
              <a:rPr lang="en-US" dirty="0"/>
              <a:t>window. </a:t>
            </a:r>
            <a:endParaRPr lang="en-US" dirty="0" smtClean="0"/>
          </a:p>
          <a:p>
            <a:pPr marL="0" indent="0">
              <a:buNone/>
            </a:pPr>
            <a:endParaRPr lang="en-US" i="0" dirty="0" smtClean="0"/>
          </a:p>
          <a:p>
            <a:pPr marL="0" indent="0">
              <a:buNone/>
            </a:pPr>
            <a:r>
              <a:rPr lang="en-US" i="0" dirty="0" smtClean="0"/>
              <a:t>The </a:t>
            </a:r>
            <a:r>
              <a:rPr lang="en-US" i="0" dirty="0"/>
              <a:t>8 buttons perform the following tasks</a:t>
            </a:r>
            <a:r>
              <a:rPr lang="en-US" i="0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Quick additions to your portal. You can surf the net to 	add sites to your portal.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ABC button allows you to alphabetize your categories.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Plus file button is for adding categories.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The closing door is for logging out of the portal.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Allows access to portal utilities like “importing 	bookmarks”, “export portal”, “delete portal”, etc.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The question mark leads you to a tutorial of the site.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The Subtraction button allows you to delete categories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Allows you to set the preferences for your portal.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044041"/>
            <a:ext cx="2073348" cy="1979466"/>
          </a:xfrm>
        </p:spPr>
        <p:txBody>
          <a:bodyPr/>
          <a:lstStyle/>
          <a:p>
            <a:r>
              <a:rPr lang="en-US" dirty="0" smtClean="0"/>
              <a:t>Editing console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33600" cy="1054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90965"/>
            <a:ext cx="48577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49" y="2364544"/>
            <a:ext cx="4476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086" y="3093801"/>
            <a:ext cx="4095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099" y="3737870"/>
            <a:ext cx="4095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49" y="4428544"/>
            <a:ext cx="402091" cy="402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49" y="5110155"/>
            <a:ext cx="4095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665" y="5765292"/>
            <a:ext cx="4476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010" y="6337676"/>
            <a:ext cx="4095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8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7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95800" y="2514600"/>
            <a:ext cx="3816350" cy="288924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http://guest.portaportal.com/helenam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your </a:t>
            </a:r>
            <a:r>
              <a:rPr lang="en-US" dirty="0" err="1" smtClean="0"/>
              <a:t>portaportal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School Webpage for teachers and parents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Class Webpage for students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Email to parents to have them bookmark the link</a:t>
            </a:r>
          </a:p>
        </p:txBody>
      </p:sp>
    </p:spTree>
    <p:extLst>
      <p:ext uri="{BB962C8B-B14F-4D97-AF65-F5344CB8AC3E}">
        <p14:creationId xmlns:p14="http://schemas.microsoft.com/office/powerpoint/2010/main" val="98146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96</TotalTime>
  <Words>350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Tradeshow</vt:lpstr>
      <vt:lpstr>Portaportal          .COM</vt:lpstr>
      <vt:lpstr>What is a portaportal?</vt:lpstr>
      <vt:lpstr>How to create a portaportal</vt:lpstr>
      <vt:lpstr>How to create a portaportal</vt:lpstr>
      <vt:lpstr>How to create a portaportal</vt:lpstr>
      <vt:lpstr>How to create a portaportal</vt:lpstr>
      <vt:lpstr>Editing console</vt:lpstr>
      <vt:lpstr>PowerPoint Presentation</vt:lpstr>
      <vt:lpstr>Advertising your portaportal</vt:lpstr>
    </vt:vector>
  </TitlesOfParts>
  <Company>UC Riverside Extension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Portaportal          .COM</dc:title>
  <dc:creator>207</dc:creator>
  <cp:lastModifiedBy>207</cp:lastModifiedBy>
  <cp:revision>8</cp:revision>
  <dcterms:created xsi:type="dcterms:W3CDTF">2012-06-30T15:14:34Z</dcterms:created>
  <dcterms:modified xsi:type="dcterms:W3CDTF">2012-06-30T16:50:48Z</dcterms:modified>
</cp:coreProperties>
</file>